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1" r:id="rId21"/>
    <p:sldId id="271" r:id="rId22"/>
    <p:sldId id="272" r:id="rId23"/>
    <p:sldId id="278" r:id="rId24"/>
    <p:sldId id="273" r:id="rId25"/>
    <p:sldId id="279" r:id="rId26"/>
    <p:sldId id="282" r:id="rId27"/>
    <p:sldId id="283" r:id="rId28"/>
    <p:sldId id="274" r:id="rId29"/>
    <p:sldId id="275" r:id="rId30"/>
    <p:sldId id="276" r:id="rId31"/>
    <p:sldId id="277" r:id="rId32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publicação numa rede social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133912"/>
            <a:ext cx="21406605" cy="744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3"/>
          <a:stretch>
            <a:fillRect/>
          </a:stretch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>
            <a:fillRect/>
          </a:stretch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4AB357D5-2DB2-4AB8-A5DD-7EB709B9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8"/>
          <a:stretch/>
        </p:blipFill>
        <p:spPr>
          <a:xfrm>
            <a:off x="7086600" y="1057275"/>
            <a:ext cx="15001875" cy="113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>
              <a:fillRect/>
            </a:stretch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>
              <a:fillRect/>
            </a:stretch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3617769"/>
            <a:ext cx="15370200" cy="85914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492</Words>
  <Application>Microsoft Office PowerPoint</Application>
  <PresentationFormat>Personalizar</PresentationFormat>
  <Paragraphs>128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42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Princesa</cp:lastModifiedBy>
  <cp:revision>9357</cp:revision>
  <dcterms:created xsi:type="dcterms:W3CDTF">2019-10-26T01:43:11Z</dcterms:created>
  <dcterms:modified xsi:type="dcterms:W3CDTF">2019-11-11T23:13:30Z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